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05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57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0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07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50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5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7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28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869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3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67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CDC9F-471F-40D4-90FE-777E85706C4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2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Worksheet1.xlsx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Direct and Indirect </a:t>
            </a:r>
            <a:r>
              <a:rPr lang="fr-FR" dirty="0" err="1" smtClean="0"/>
              <a:t>Pronouns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Abbigale</a:t>
            </a:r>
            <a:r>
              <a:rPr lang="fr-FR" dirty="0" smtClean="0"/>
              <a:t> Murphy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4120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366136"/>
              </p:ext>
            </p:extLst>
          </p:nvPr>
        </p:nvGraphicFramePr>
        <p:xfrm>
          <a:off x="0" y="-1"/>
          <a:ext cx="9144000" cy="6858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14300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Object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English translation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 object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English translation</a:t>
                      </a:r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660469"/>
              </p:ext>
            </p:extLst>
          </p:nvPr>
        </p:nvGraphicFramePr>
        <p:xfrm>
          <a:off x="4495800" y="3657599"/>
          <a:ext cx="46482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050"/>
                <a:gridCol w="1162050"/>
                <a:gridCol w="1162050"/>
                <a:gridCol w="1162050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563834"/>
              </p:ext>
            </p:extLst>
          </p:nvPr>
        </p:nvGraphicFramePr>
        <p:xfrm>
          <a:off x="0" y="-1757798"/>
          <a:ext cx="9123220" cy="8629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644"/>
                <a:gridCol w="1824644"/>
                <a:gridCol w="1824644"/>
                <a:gridCol w="1824644"/>
                <a:gridCol w="1824644"/>
              </a:tblGrid>
              <a:tr h="11281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Direct object pronouns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English translation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Indirect object pronouns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English translations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smtClean="0"/>
                        <a:t>Le/l’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smtClean="0"/>
                        <a:t>La/l’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Her/it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6585049"/>
              </p:ext>
            </p:extLst>
          </p:nvPr>
        </p:nvGraphicFramePr>
        <p:xfrm>
          <a:off x="3957638" y="3233738"/>
          <a:ext cx="12287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Worksheet" r:id="rId4" imgW="1228771" imgH="390594" progId="Excel.Sheet.12">
                  <p:embed/>
                </p:oleObj>
              </mc:Choice>
              <mc:Fallback>
                <p:oleObj name="Worksheet" r:id="rId4" imgW="1228771" imgH="39059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57638" y="3233738"/>
                        <a:ext cx="1228725" cy="39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163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put the object pronoun in </a:t>
            </a:r>
            <a:r>
              <a:rPr lang="en-US" dirty="0" err="1" smtClean="0"/>
              <a:t>french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b="1" dirty="0" smtClean="0">
                <a:effectLst/>
              </a:rPr>
              <a:t>Direct object pronouns</a:t>
            </a:r>
            <a:r>
              <a:rPr lang="en-US" dirty="0" smtClean="0">
                <a:effectLst/>
              </a:rPr>
              <a:t> (</a:t>
            </a:r>
            <a:r>
              <a:rPr lang="en-US" i="1" dirty="0" err="1" smtClean="0">
                <a:effectLst/>
              </a:rPr>
              <a:t>pronoms</a:t>
            </a:r>
            <a:r>
              <a:rPr lang="en-US" i="1" dirty="0" smtClean="0">
                <a:effectLst/>
              </a:rPr>
              <a:t> </a:t>
            </a:r>
            <a:r>
              <a:rPr lang="en-US" i="1" dirty="0" err="1" smtClean="0">
                <a:effectLst/>
              </a:rPr>
              <a:t>objets</a:t>
            </a:r>
            <a:r>
              <a:rPr lang="en-US" i="1" dirty="0" smtClean="0">
                <a:effectLst/>
              </a:rPr>
              <a:t> directs</a:t>
            </a:r>
            <a:r>
              <a:rPr lang="en-US" dirty="0" smtClean="0">
                <a:effectLst/>
              </a:rPr>
              <a:t>) replace the people or things that </a:t>
            </a:r>
            <a:r>
              <a:rPr lang="en-US" b="1" dirty="0" smtClean="0">
                <a:effectLst/>
              </a:rPr>
              <a:t>receive</a:t>
            </a:r>
            <a:r>
              <a:rPr lang="en-US" dirty="0" smtClean="0">
                <a:effectLst/>
              </a:rPr>
              <a:t> the action of the verb in a sentence.</a:t>
            </a:r>
            <a:br>
              <a:rPr lang="en-US" dirty="0" smtClean="0">
                <a:effectLst/>
              </a:rPr>
            </a:br>
            <a:endParaRPr lang="en-US" dirty="0" smtClean="0">
              <a:effectLst/>
            </a:endParaRPr>
          </a:p>
          <a:p>
            <a:pPr marL="514350" indent="-514350">
              <a:buAutoNum type="arabicParenR"/>
            </a:pPr>
            <a:r>
              <a:rPr lang="en-US" b="1" dirty="0" smtClean="0">
                <a:effectLst/>
              </a:rPr>
              <a:t>2) Indirect object pronouns</a:t>
            </a:r>
            <a:r>
              <a:rPr lang="en-US" dirty="0" smtClean="0">
                <a:effectLst/>
              </a:rPr>
              <a:t> (</a:t>
            </a:r>
            <a:r>
              <a:rPr lang="en-US" i="1" dirty="0" err="1" smtClean="0">
                <a:effectLst/>
              </a:rPr>
              <a:t>pronoms</a:t>
            </a:r>
            <a:r>
              <a:rPr lang="en-US" i="1" dirty="0" smtClean="0">
                <a:effectLst/>
              </a:rPr>
              <a:t> </a:t>
            </a:r>
            <a:r>
              <a:rPr lang="en-US" i="1" dirty="0" err="1" smtClean="0">
                <a:effectLst/>
              </a:rPr>
              <a:t>objets</a:t>
            </a:r>
            <a:r>
              <a:rPr lang="en-US" i="1" dirty="0" smtClean="0">
                <a:effectLst/>
              </a:rPr>
              <a:t> </a:t>
            </a:r>
            <a:r>
              <a:rPr lang="en-US" i="1" dirty="0" err="1" smtClean="0">
                <a:effectLst/>
              </a:rPr>
              <a:t>indirects</a:t>
            </a:r>
            <a:r>
              <a:rPr lang="en-US" dirty="0" smtClean="0">
                <a:effectLst/>
              </a:rPr>
              <a:t>) replace the people in a sentence </a:t>
            </a:r>
            <a:r>
              <a:rPr lang="en-US" b="1" dirty="0" smtClean="0">
                <a:effectLst/>
              </a:rPr>
              <a:t>to/for whom</a:t>
            </a:r>
            <a:r>
              <a:rPr lang="en-US" dirty="0" smtClean="0">
                <a:effectLst/>
              </a:rPr>
              <a:t> the action of the verb occurs.</a:t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81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Present</a:t>
            </a:r>
          </a:p>
          <a:p>
            <a:pPr marL="0" indent="0">
              <a:buNone/>
            </a:pPr>
            <a:r>
              <a:rPr lang="en-US" dirty="0" smtClean="0"/>
              <a:t>Direct→ Je la </a:t>
            </a:r>
            <a:r>
              <a:rPr lang="fr-FR" dirty="0" smtClean="0"/>
              <a:t>regarde</a:t>
            </a:r>
          </a:p>
          <a:p>
            <a:pPr marL="0" indent="0">
              <a:buNone/>
            </a:pPr>
            <a:r>
              <a:rPr lang="en-US" dirty="0" smtClean="0"/>
              <a:t>Indirect→ 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Imparfait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Direct→ </a:t>
            </a:r>
            <a:r>
              <a:rPr lang="en-US" dirty="0" err="1" smtClean="0"/>
              <a:t>tu</a:t>
            </a:r>
            <a:r>
              <a:rPr lang="en-US" dirty="0" smtClean="0"/>
              <a:t> le </a:t>
            </a:r>
            <a:r>
              <a:rPr lang="en-US" dirty="0" err="1" smtClean="0"/>
              <a:t>mangais</a:t>
            </a:r>
            <a:r>
              <a:rPr lang="en-US" dirty="0" smtClean="0"/>
              <a:t>	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Indirect→ 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disais</a:t>
            </a:r>
            <a:r>
              <a:rPr lang="en-US" dirty="0" smtClean="0"/>
              <a:t> bonjour</a:t>
            </a:r>
          </a:p>
          <a:p>
            <a:pPr marL="0" indent="0">
              <a:buNone/>
            </a:pPr>
            <a:r>
              <a:rPr lang="en-US" dirty="0" err="1" smtClean="0"/>
              <a:t>Passe</a:t>
            </a:r>
            <a:r>
              <a:rPr lang="en-US" dirty="0" smtClean="0"/>
              <a:t> Compose</a:t>
            </a:r>
          </a:p>
          <a:p>
            <a:pPr marL="0" indent="0">
              <a:buNone/>
            </a:pPr>
            <a:r>
              <a:rPr lang="en-US" dirty="0" smtClean="0"/>
              <a:t>Direct→ Nous les </a:t>
            </a:r>
            <a:r>
              <a:rPr lang="en-US" dirty="0" err="1" smtClean="0"/>
              <a:t>avons</a:t>
            </a:r>
            <a:r>
              <a:rPr lang="en-US" dirty="0" smtClean="0"/>
              <a:t> finis</a:t>
            </a:r>
          </a:p>
          <a:p>
            <a:pPr marL="0" indent="0">
              <a:buNone/>
            </a:pPr>
            <a:r>
              <a:rPr lang="en-US" dirty="0" err="1" smtClean="0"/>
              <a:t>Indirect→Vous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r>
              <a:rPr lang="en-US" smtClean="0"/>
              <a:t> </a:t>
            </a:r>
            <a:r>
              <a:rPr lang="en-US" smtClean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824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115</Words>
  <Application>Microsoft Office PowerPoint</Application>
  <PresentationFormat>On-screen Show (4:3)</PresentationFormat>
  <Paragraphs>54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Worksheet</vt:lpstr>
      <vt:lpstr>Direct and Indirect Pronouns</vt:lpstr>
      <vt:lpstr>PowerPoint Presentation</vt:lpstr>
      <vt:lpstr>Where do you put the object pronoun in french?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8</cp:revision>
  <cp:lastPrinted>2013-01-29T17:16:32Z</cp:lastPrinted>
  <dcterms:created xsi:type="dcterms:W3CDTF">2013-01-29T16:09:55Z</dcterms:created>
  <dcterms:modified xsi:type="dcterms:W3CDTF">2013-01-30T17:15:05Z</dcterms:modified>
</cp:coreProperties>
</file>